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0" r:id="rId3"/>
    <p:sldId id="259" r:id="rId4"/>
    <p:sldId id="261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4943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7548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3801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8683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-1"/>
            <a:ext cx="9143999" cy="67578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600" b="1" dirty="0">
                <a:solidFill>
                  <a:srgbClr val="FFC000"/>
                </a:solidFill>
              </a:rPr>
              <a:t>МИР в Старому Заповіті</a:t>
            </a:r>
            <a:endParaRPr lang="uk-UA" sz="36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(Числа 6:26)  Нехай Господь зверне на тебе лице Своє, і хай дасть тобі мир!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(Йов 25:1)  Панування та острах у Нього, Який на висотах Своїх чинить мир.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1" y="0"/>
            <a:ext cx="8878388" cy="65718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(Пс. 29:11)  Господь подасть силу народу Своєму, Господь поблагословить миром народ Свій!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(Пс. 34:14)  Відступися від злого і добре чини, миру шукай і женися за ним!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79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20496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(Пс. 37:11) 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А лагідні успадкують землю і будуть насолоджуватися великим миром.</a:t>
            </a: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(Пс. 85:8)  нехай я почую, що каже Бог, Господь, бо говорить Він Мир! народові Своєму й Своїм святим, і нехай до безумства вони не вертаються!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7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(Iс. 26:3)  Думку, оперту на Тебе, збережеш Ти у повнім спокої, бо на Тебе надію вона покладає.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(Iс. 32:17)  І буде роботою істини мир, а працею правди спокійність й безпека навіки.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0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200" b="1" dirty="0">
                <a:latin typeface="Arial" panose="020B0604020202020204" pitchFamily="34" charset="0"/>
                <a:cs typeface="Arial" panose="020B0604020202020204" pitchFamily="34" charset="0"/>
              </a:rPr>
              <a:t>(Iс. 52:7)  Які гарні на горах ноги благовісника, що звіщає про мир, що добро провіщає, що спасіння звіщає, що говорить Сіонові: Царює твій Бог!</a:t>
            </a:r>
            <a:endParaRPr lang="uk-UA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200" b="1" dirty="0">
                <a:latin typeface="Arial" panose="020B0604020202020204" pitchFamily="34" charset="0"/>
                <a:cs typeface="Arial" panose="020B0604020202020204" pitchFamily="34" charset="0"/>
              </a:rPr>
              <a:t>(Iс. 57:2)  Він відходить із миром; на ложах своїх спочивають, хто ходить прямою дорогою.</a:t>
            </a:r>
            <a:endParaRPr lang="uk-UA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(Iс. 57:19) 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мир на мир тим, хто є далеко і близько. І сказав Господь: Зцілю їх!</a:t>
            </a: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(Зах. 8:16)  Оце речі, які будете робити: Говоріть правду один одному, правду та суд миру судіть у ваших брамах.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177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40</TotalTime>
  <Words>277</Words>
  <Application>Microsoft Office PowerPoint</Application>
  <PresentationFormat>Екран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11</cp:revision>
  <dcterms:created xsi:type="dcterms:W3CDTF">2020-02-04T09:37:04Z</dcterms:created>
  <dcterms:modified xsi:type="dcterms:W3CDTF">2024-03-10T16:32:10Z</dcterms:modified>
</cp:coreProperties>
</file>